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1035" r:id="rId4"/>
    <p:sldId id="1036" r:id="rId5"/>
    <p:sldId id="1037" r:id="rId6"/>
    <p:sldId id="1039" r:id="rId7"/>
    <p:sldId id="1040" r:id="rId8"/>
    <p:sldId id="1041" r:id="rId9"/>
    <p:sldId id="1042" r:id="rId10"/>
    <p:sldId id="1044" r:id="rId11"/>
    <p:sldId id="1045" r:id="rId12"/>
    <p:sldId id="1046" r:id="rId13"/>
    <p:sldId id="1047" r:id="rId14"/>
    <p:sldId id="1048" r:id="rId15"/>
    <p:sldId id="1049" r:id="rId16"/>
    <p:sldId id="1050" r:id="rId17"/>
    <p:sldId id="1051" r:id="rId18"/>
    <p:sldId id="1052" r:id="rId19"/>
    <p:sldId id="1053" r:id="rId20"/>
    <p:sldId id="1054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岩市新罗区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第二学期期末试卷六年级英语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5881"/>
            <a:ext cx="11526001" cy="46553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2687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23" y="301918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75" y="459543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26001" cy="44711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966" y="24404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824" y="441728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39842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069" y="216176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029" y="413861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08721"/>
            <a:ext cx="11508246" cy="48943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486" y="18656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903" y="480917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4826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2313"/>
          <a:stretch>
            <a:fillRect/>
          </a:stretch>
        </p:blipFill>
        <p:spPr>
          <a:xfrm>
            <a:off x="334566" y="1124744"/>
            <a:ext cx="11526508" cy="23676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74" y="118640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5" y="164795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48" y="217047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65" y="263202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3" y="316324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26001" cy="317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1771"/>
            <a:ext cx="11499368" cy="42014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776" y="1613125"/>
            <a:ext cx="180628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474" y="2083388"/>
            <a:ext cx="67975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868" y="2553650"/>
            <a:ext cx="107814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14" y="3023912"/>
            <a:ext cx="54835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83" y="401669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00" y="4504372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00" y="496592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517123" cy="3163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11926"/>
            <a:ext cx="11517123" cy="51253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78" y="3415801"/>
            <a:ext cx="1906892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04" y="3999276"/>
            <a:ext cx="2744862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354" y="4582750"/>
            <a:ext cx="3844739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74" y="5166223"/>
            <a:ext cx="3844739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8" y="5758406"/>
            <a:ext cx="5155962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3305"/>
            <a:ext cx="11526001" cy="51840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954" y="1384119"/>
            <a:ext cx="1152525" cy="11811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7" y="29019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103" y="2910703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84" y="419086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520" y="4147320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542748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28621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737" y="3668348"/>
            <a:ext cx="457200" cy="2766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942" y="3668347"/>
            <a:ext cx="457200" cy="2766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127" y="3668346"/>
            <a:ext cx="457200" cy="2766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112" y="3668346"/>
            <a:ext cx="457200" cy="2766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3892" y="3668345"/>
            <a:ext cx="457200" cy="27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3537"/>
            <a:ext cx="11517123" cy="31915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32" y="20746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00" y="255365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32" y="301510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00" y="345937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00" y="393190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229100"/>
            <a:ext cx="11499368" cy="29199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212" y="3701143"/>
            <a:ext cx="457200" cy="3245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3701143"/>
            <a:ext cx="457200" cy="3245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651" y="3701143"/>
            <a:ext cx="457200" cy="3245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446" y="3701143"/>
            <a:ext cx="457200" cy="3245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5646" y="3701142"/>
            <a:ext cx="457200" cy="324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34879" cy="47907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298" y="3405052"/>
            <a:ext cx="457200" cy="2200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9702" y="3439888"/>
            <a:ext cx="457200" cy="220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439" y="1196752"/>
            <a:ext cx="11391862" cy="26792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69" y="1593669"/>
            <a:ext cx="457200" cy="2287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734" y="1602378"/>
            <a:ext cx="457200" cy="228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1" y="754561"/>
            <a:ext cx="10940627" cy="58479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457" y="2447109"/>
            <a:ext cx="457200" cy="3245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131" y="2847703"/>
            <a:ext cx="457200" cy="3245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992" y="4104821"/>
            <a:ext cx="457200" cy="32452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256" y="4528459"/>
            <a:ext cx="457200" cy="3245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157" y="5358855"/>
            <a:ext cx="457200" cy="324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50889"/>
            <a:ext cx="11526001" cy="37182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1" y="23098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65" y="371189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354</cp:revision>
  <dcterms:created xsi:type="dcterms:W3CDTF">2020-11-06T05:24:00Z</dcterms:created>
  <dcterms:modified xsi:type="dcterms:W3CDTF">2025-10-27T09:10:03Z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74B03C46B1E54466B1296E0CFDC4F8C9_12</vt:lpwstr>
  </property>
</Properties>
</file>